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7" autoAdjust="0"/>
    <p:restoredTop sz="94660"/>
  </p:normalViewPr>
  <p:slideViewPr>
    <p:cSldViewPr snapToGrid="0">
      <p:cViewPr>
        <p:scale>
          <a:sx n="60" d="100"/>
          <a:sy n="60" d="100"/>
        </p:scale>
        <p:origin x="2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3A22C-902A-FE4F-9267-5F29EA271F24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D3884-22D1-9241-B2C7-DC595A25D0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38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5D3884-22D1-9241-B2C7-DC595A25D0E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11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01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15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3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83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4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1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14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10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33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44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DB4E3-C2DD-484C-88B5-45B48C48FF88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40DEA-A8B2-4F38-A270-F6620A4AB9BC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 descr="Une image contenant capture d’écran, texte, ligne&#10;&#10;Le contenu généré par l’IA peut être incorrect.">
            <a:extLst>
              <a:ext uri="{FF2B5EF4-FFF2-40B4-BE49-F238E27FC236}">
                <a16:creationId xmlns:a16="http://schemas.microsoft.com/office/drawing/2014/main" id="{045FB32D-7B4D-0601-0512-E127F582F82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1"/>
          <a:stretch>
            <a:fillRect/>
          </a:stretch>
        </p:blipFill>
        <p:spPr>
          <a:xfrm>
            <a:off x="0" y="0"/>
            <a:ext cx="30257048" cy="4250649"/>
          </a:xfrm>
          <a:prstGeom prst="rect">
            <a:avLst/>
          </a:prstGeom>
        </p:spPr>
      </p:pic>
      <p:pic>
        <p:nvPicPr>
          <p:cNvPr id="7" name="Image 6" descr="Une image contenant text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1272FE9-C9DE-B6E5-6B51-1B8D347F4FA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18166" y="25603200"/>
            <a:ext cx="30448792" cy="1720056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D88426C-7650-49AA-75C0-03AC0BDD76CC}"/>
              </a:ext>
            </a:extLst>
          </p:cNvPr>
          <p:cNvSpPr/>
          <p:nvPr userDrawn="1"/>
        </p:nvSpPr>
        <p:spPr>
          <a:xfrm>
            <a:off x="15137606" y="0"/>
            <a:ext cx="12224056" cy="14367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93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6DCC91-1D03-A25B-F4F2-DBBD17C52017}"/>
              </a:ext>
            </a:extLst>
          </p:cNvPr>
          <p:cNvSpPr/>
          <p:nvPr/>
        </p:nvSpPr>
        <p:spPr>
          <a:xfrm>
            <a:off x="925076" y="2082160"/>
            <a:ext cx="28335724" cy="210082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0" b="1" dirty="0">
                <a:solidFill>
                  <a:schemeClr val="tx1"/>
                </a:solidFill>
                <a:latin typeface="Raleway" pitchFamily="2" charset="0"/>
              </a:rPr>
              <a:t>TITRE DE VOTRE COMMUNICATION ÉCRITE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DAF8A3-C71C-C6C4-B5AE-F063C5B63644}"/>
              </a:ext>
            </a:extLst>
          </p:cNvPr>
          <p:cNvSpPr txBox="1"/>
          <p:nvPr/>
        </p:nvSpPr>
        <p:spPr>
          <a:xfrm>
            <a:off x="925076" y="4759856"/>
            <a:ext cx="25634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Raleway" pitchFamily="2" charset="0"/>
              </a:rPr>
              <a:t>1</a:t>
            </a:r>
            <a:r>
              <a:rPr lang="fr-FR" sz="3200" b="1" baseline="30000" dirty="0">
                <a:latin typeface="Raleway" pitchFamily="2" charset="0"/>
              </a:rPr>
              <a:t>er</a:t>
            </a:r>
            <a:r>
              <a:rPr lang="fr-FR" sz="3200" b="1" dirty="0">
                <a:latin typeface="Raleway" pitchFamily="2" charset="0"/>
              </a:rPr>
              <a:t> Auteur : prénom, NOM, Fonction, Service, Établissement, Ville, PAYS</a:t>
            </a:r>
          </a:p>
          <a:p>
            <a:r>
              <a:rPr lang="fr-FR" sz="3200" dirty="0">
                <a:latin typeface="Raleway" pitchFamily="2" charset="0"/>
              </a:rPr>
              <a:t>Autres auteurs, équipe:</a:t>
            </a:r>
          </a:p>
          <a:p>
            <a:pPr marL="685800" indent="-685800">
              <a:buFontTx/>
              <a:buChar char="-"/>
            </a:pPr>
            <a:r>
              <a:rPr lang="fr-FR" sz="3200" dirty="0">
                <a:latin typeface="Raleway" pitchFamily="2" charset="0"/>
              </a:rPr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3200" dirty="0">
                <a:latin typeface="Raleway" pitchFamily="2" charset="0"/>
              </a:rPr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3200" dirty="0">
                <a:latin typeface="Raleway" pitchFamily="2" charset="0"/>
              </a:rPr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3200" dirty="0" err="1">
                <a:latin typeface="Raleway" pitchFamily="2" charset="0"/>
              </a:rPr>
              <a:t>Etc</a:t>
            </a:r>
            <a:endParaRPr lang="fr-FR" sz="3200" dirty="0">
              <a:latin typeface="Raleway" pitchFamily="2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A2B157A-6E34-3190-6AD0-1BCAA3E83C96}"/>
              </a:ext>
            </a:extLst>
          </p:cNvPr>
          <p:cNvCxnSpPr/>
          <p:nvPr/>
        </p:nvCxnSpPr>
        <p:spPr>
          <a:xfrm>
            <a:off x="957712" y="8369969"/>
            <a:ext cx="283597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DA974B4D-56E5-11BA-2A6E-98A56A540961}"/>
              </a:ext>
            </a:extLst>
          </p:cNvPr>
          <p:cNvSpPr txBox="1">
            <a:spLocks/>
          </p:cNvSpPr>
          <p:nvPr/>
        </p:nvSpPr>
        <p:spPr>
          <a:xfrm>
            <a:off x="2320182" y="18706749"/>
            <a:ext cx="25634848" cy="8099610"/>
          </a:xfrm>
          <a:prstGeom prst="rect">
            <a:avLst/>
          </a:prstGeom>
        </p:spPr>
        <p:txBody>
          <a:bodyPr vert="horz" lIns="476988" tIns="238494" rIns="476988" bIns="238494" rtlCol="0" anchor="ctr">
            <a:normAutofit/>
          </a:bodyPr>
          <a:lstStyle>
            <a:lvl1pPr algn="ctr" defTabSz="4769876" rtl="0" eaLnBrk="1" latinLnBrk="0" hangingPunct="1">
              <a:spcBef>
                <a:spcPct val="0"/>
              </a:spcBef>
              <a:buNone/>
              <a:defRPr sz="2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latin typeface="Raleway" pitchFamily="2" charset="0"/>
              </a:rPr>
              <a:t>Zone texte et graphiques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D6D001F-76F8-6491-C9D3-D0E805F91345}"/>
              </a:ext>
            </a:extLst>
          </p:cNvPr>
          <p:cNvSpPr txBox="1"/>
          <p:nvPr/>
        </p:nvSpPr>
        <p:spPr>
          <a:xfrm>
            <a:off x="25178045" y="916560"/>
            <a:ext cx="4359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Raleway" pitchFamily="2" charset="0"/>
              </a:rPr>
              <a:t>NUMÉRO DE POSTER</a:t>
            </a:r>
          </a:p>
        </p:txBody>
      </p:sp>
    </p:spTree>
    <p:extLst>
      <p:ext uri="{BB962C8B-B14F-4D97-AF65-F5344CB8AC3E}">
        <p14:creationId xmlns:p14="http://schemas.microsoft.com/office/powerpoint/2010/main" val="2456166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74</Words>
  <Application>Microsoft Macintosh PowerPoint</Application>
  <PresentationFormat>Personnalisé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cyril masseau</dc:creator>
  <cp:lastModifiedBy>E EMERGENCE</cp:lastModifiedBy>
  <cp:revision>9</cp:revision>
  <dcterms:created xsi:type="dcterms:W3CDTF">2022-06-10T13:02:02Z</dcterms:created>
  <dcterms:modified xsi:type="dcterms:W3CDTF">2025-09-18T07:52:13Z</dcterms:modified>
</cp:coreProperties>
</file>